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Relationship Id="rId23" Type="http://schemas.openxmlformats.org/officeDocument/2006/relationships/image" Target="../media/image175.png"/><Relationship Id="rId24" Type="http://schemas.openxmlformats.org/officeDocument/2006/relationships/image" Target="../media/image176.png"/><Relationship Id="rId25" Type="http://schemas.openxmlformats.org/officeDocument/2006/relationships/image" Target="../media/image177.png"/><Relationship Id="rId26" Type="http://schemas.openxmlformats.org/officeDocument/2006/relationships/image" Target="../media/image178.png"/><Relationship Id="rId27" Type="http://schemas.openxmlformats.org/officeDocument/2006/relationships/image" Target="../media/image179.png"/><Relationship Id="rId28" Type="http://schemas.openxmlformats.org/officeDocument/2006/relationships/image" Target="../media/image1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Relationship Id="rId20" Type="http://schemas.openxmlformats.org/officeDocument/2006/relationships/image" Target="../media/image202.png"/><Relationship Id="rId21" Type="http://schemas.openxmlformats.org/officeDocument/2006/relationships/image" Target="../media/image203.png"/><Relationship Id="rId22" Type="http://schemas.openxmlformats.org/officeDocument/2006/relationships/image" Target="../media/image204.png"/><Relationship Id="rId23" Type="http://schemas.openxmlformats.org/officeDocument/2006/relationships/image" Target="../media/image205.png"/><Relationship Id="rId24" Type="http://schemas.openxmlformats.org/officeDocument/2006/relationships/image" Target="../media/image206.png"/><Relationship Id="rId25" Type="http://schemas.openxmlformats.org/officeDocument/2006/relationships/image" Target="../media/image2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Relationship Id="rId30" Type="http://schemas.openxmlformats.org/officeDocument/2006/relationships/image" Target="../media/image102.png"/><Relationship Id="rId31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39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442" y="1627727"/>
            <a:ext cx="4332957" cy="26867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787" y="7204225"/>
            <a:ext cx="3664146" cy="1363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48295" y="4171627"/>
            <a:ext cx="2420167" cy="1021916"/>
            <a:chOff x="2048295" y="4171627"/>
            <a:chExt cx="2420167" cy="10219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48295" y="4171627"/>
              <a:ext cx="2420167" cy="1021916"/>
              <a:chOff x="2048295" y="4171627"/>
              <a:chExt cx="2420167" cy="102191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48295" y="4171627"/>
                <a:ext cx="2420167" cy="102191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00602" y="4252363"/>
              <a:ext cx="2112000" cy="860445"/>
              <a:chOff x="2200602" y="4252363"/>
              <a:chExt cx="2112000" cy="8604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00602" y="4252363"/>
                <a:ext cx="2112000" cy="86044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6411" y="8928458"/>
            <a:ext cx="15752893" cy="35714"/>
            <a:chOff x="1266411" y="8928458"/>
            <a:chExt cx="15752893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411" y="8928458"/>
              <a:ext cx="15752893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0271" y="1669045"/>
            <a:ext cx="14665172" cy="6947625"/>
            <a:chOff x="1810271" y="1669045"/>
            <a:chExt cx="14665172" cy="69476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271" y="1669045"/>
              <a:ext cx="14665172" cy="69476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90464" y="8899988"/>
            <a:ext cx="1997563" cy="3499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4947399" cy="7230804"/>
            <a:chOff x="1228571" y="1590663"/>
            <a:chExt cx="14947399" cy="7230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571" y="1590663"/>
              <a:ext cx="14947399" cy="72308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2540" y="9003883"/>
            <a:ext cx="2217020" cy="378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4947399" cy="7230804"/>
            <a:chOff x="1228571" y="1590663"/>
            <a:chExt cx="14947399" cy="7230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571" y="1590663"/>
              <a:ext cx="14947399" cy="72308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2540" y="9003883"/>
            <a:ext cx="2217020" cy="378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4947399" cy="7230804"/>
            <a:chOff x="1228571" y="1590663"/>
            <a:chExt cx="14947399" cy="7230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571" y="1590663"/>
              <a:ext cx="14947399" cy="72308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2540" y="9003883"/>
            <a:ext cx="2217020" cy="378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7721" y="9239150"/>
            <a:ext cx="2217020" cy="3499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866" y="1590663"/>
            <a:ext cx="15406809" cy="7453044"/>
            <a:chOff x="1337866" y="1590663"/>
            <a:chExt cx="15406809" cy="74530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866" y="1590663"/>
              <a:ext cx="15406809" cy="7453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8673" y="7760158"/>
            <a:ext cx="1683535" cy="378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846418"/>
            <a:ext cx="16172229" cy="5528881"/>
            <a:chOff x="1228571" y="1846418"/>
            <a:chExt cx="16172229" cy="5528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571" y="1846418"/>
              <a:ext cx="16172229" cy="5528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3493" y="8970245"/>
            <a:ext cx="1683535" cy="378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8483" y="1563357"/>
            <a:ext cx="15863931" cy="7069364"/>
            <a:chOff x="1188483" y="1563357"/>
            <a:chExt cx="15863931" cy="70693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483" y="1563357"/>
              <a:ext cx="15863931" cy="7069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3493" y="8970245"/>
            <a:ext cx="824773" cy="413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4509301" cy="7185262"/>
            <a:chOff x="1228571" y="1590663"/>
            <a:chExt cx="14509301" cy="7185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571" y="1590663"/>
              <a:ext cx="14509301" cy="7185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4306" y="9261561"/>
            <a:ext cx="898516" cy="34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5514045" cy="7407956"/>
            <a:chOff x="1228571" y="1590663"/>
            <a:chExt cx="15514045" cy="74079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571" y="1590663"/>
              <a:ext cx="15514045" cy="7407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4483" y="9037473"/>
            <a:ext cx="1456535" cy="378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" y="1590663"/>
            <a:ext cx="15828571" cy="7251464"/>
            <a:chOff x="1228571" y="1590663"/>
            <a:chExt cx="15828571" cy="72514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571" y="1590663"/>
              <a:ext cx="15828571" cy="7251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0801" y="4224310"/>
            <a:ext cx="2830915" cy="1497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5300" y="4352500"/>
            <a:ext cx="3753383" cy="1048098"/>
            <a:chOff x="1355300" y="4352500"/>
            <a:chExt cx="3753383" cy="10480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300" y="4352500"/>
              <a:ext cx="3753383" cy="1048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9635" y="740834"/>
            <a:ext cx="9803017" cy="974518"/>
            <a:chOff x="6969635" y="740834"/>
            <a:chExt cx="9803017" cy="974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69635" y="740834"/>
              <a:ext cx="9803017" cy="974518"/>
              <a:chOff x="6969635" y="740834"/>
              <a:chExt cx="9803017" cy="97451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69635" y="740834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3766" y="928100"/>
              <a:ext cx="1698385" cy="59046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6536" y="850168"/>
              <a:ext cx="748576" cy="751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47226" y="1961850"/>
            <a:ext cx="9803017" cy="974518"/>
            <a:chOff x="6947226" y="1961850"/>
            <a:chExt cx="9803017" cy="97451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47226" y="1961850"/>
              <a:ext cx="9803017" cy="974518"/>
              <a:chOff x="6947226" y="1961850"/>
              <a:chExt cx="9803017" cy="9745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47226" y="1961850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8948" y="2152729"/>
              <a:ext cx="2966490" cy="5999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4127" y="2071184"/>
              <a:ext cx="853338" cy="7519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2044" y="3187116"/>
            <a:ext cx="9803017" cy="974518"/>
            <a:chOff x="6992044" y="3187116"/>
            <a:chExt cx="9803017" cy="9745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92044" y="3187116"/>
              <a:ext cx="9803017" cy="974518"/>
              <a:chOff x="6992044" y="3187116"/>
              <a:chExt cx="9803017" cy="97451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992044" y="3187116"/>
                <a:ext cx="9803017" cy="974518"/>
                <a:chOff x="6992044" y="3187116"/>
                <a:chExt cx="9803017" cy="974518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92044" y="3187116"/>
                  <a:ext cx="9803017" cy="974518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33762" y="3374386"/>
                <a:ext cx="1713842" cy="65775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4126" y="3292838"/>
              <a:ext cx="853338" cy="751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2408" y="4460083"/>
            <a:ext cx="9803017" cy="974518"/>
            <a:chOff x="6902408" y="4460083"/>
            <a:chExt cx="9803017" cy="97451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02408" y="4460083"/>
              <a:ext cx="9803017" cy="974518"/>
              <a:chOff x="6902408" y="4460083"/>
              <a:chExt cx="9803017" cy="9745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02408" y="4460083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6539" y="4602532"/>
              <a:ext cx="2511509" cy="65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4490" y="4573762"/>
              <a:ext cx="862862" cy="7519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2408" y="5702114"/>
            <a:ext cx="9803017" cy="974518"/>
            <a:chOff x="6902408" y="5702114"/>
            <a:chExt cx="9803017" cy="9745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02408" y="5702114"/>
              <a:ext cx="9803017" cy="974518"/>
              <a:chOff x="6902408" y="5702114"/>
              <a:chExt cx="9803017" cy="9745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02408" y="5702114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1357" y="5911790"/>
              <a:ext cx="1713842" cy="70665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9308" y="5811447"/>
              <a:ext cx="853338" cy="7519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2408" y="6921430"/>
            <a:ext cx="9803017" cy="974518"/>
            <a:chOff x="6902408" y="6921430"/>
            <a:chExt cx="9803017" cy="97451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02408" y="6921430"/>
              <a:ext cx="9803017" cy="974518"/>
              <a:chOff x="6902408" y="6921430"/>
              <a:chExt cx="9803017" cy="9745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902408" y="6921430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66539" y="7108696"/>
              <a:ext cx="3776014" cy="70665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82081" y="7027152"/>
              <a:ext cx="853338" cy="7519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2408" y="8149238"/>
            <a:ext cx="9803017" cy="974518"/>
            <a:chOff x="6902408" y="8149238"/>
            <a:chExt cx="9803017" cy="97451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02408" y="8149238"/>
              <a:ext cx="9803017" cy="974518"/>
              <a:chOff x="6902408" y="8149238"/>
              <a:chExt cx="9803017" cy="9745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902408" y="8149238"/>
                <a:ext cx="9803017" cy="974518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8948" y="8336504"/>
              <a:ext cx="1713842" cy="70665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1718" y="8258570"/>
              <a:ext cx="862862" cy="751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001" y="3133894"/>
            <a:ext cx="3379302" cy="5087610"/>
            <a:chOff x="216001" y="3133894"/>
            <a:chExt cx="3379302" cy="50876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6001" y="3133894"/>
              <a:ext cx="3379302" cy="5087610"/>
              <a:chOff x="216001" y="3133894"/>
              <a:chExt cx="3379302" cy="50876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6001" y="3133894"/>
                <a:ext cx="3379302" cy="50876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786" y="3734839"/>
              <a:ext cx="2489328" cy="61078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146" y="4934242"/>
              <a:ext cx="2497750" cy="11693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3360" y="4676947"/>
              <a:ext cx="2792836" cy="51914"/>
              <a:chOff x="663360" y="4676947"/>
              <a:chExt cx="2792836" cy="519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3360" y="4676947"/>
                <a:ext cx="2792836" cy="519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765074" y="3089076"/>
            <a:ext cx="3409071" cy="5132428"/>
            <a:chOff x="3765074" y="3089076"/>
            <a:chExt cx="3409071" cy="51324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65074" y="3089076"/>
              <a:ext cx="3409071" cy="5132428"/>
              <a:chOff x="3765074" y="3089076"/>
              <a:chExt cx="3409071" cy="51324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65074" y="3089076"/>
                <a:ext cx="3409071" cy="513242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6795" y="3695751"/>
              <a:ext cx="2412700" cy="6107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2249" y="4906855"/>
              <a:ext cx="2563864" cy="112887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902725" y="4645723"/>
              <a:ext cx="2817439" cy="52372"/>
              <a:chOff x="3902725" y="4645723"/>
              <a:chExt cx="2817439" cy="523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02725" y="4645723"/>
                <a:ext cx="2817439" cy="5237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705" y="1058991"/>
            <a:ext cx="3236151" cy="13170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46681" y="3133894"/>
            <a:ext cx="3389216" cy="5102914"/>
            <a:chOff x="10946681" y="3133894"/>
            <a:chExt cx="3389216" cy="51029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46681" y="3133894"/>
              <a:ext cx="3389216" cy="5102914"/>
              <a:chOff x="10946681" y="3133894"/>
              <a:chExt cx="3389216" cy="51029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46681" y="3133894"/>
                <a:ext cx="3389216" cy="51029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8756" y="3737125"/>
              <a:ext cx="2493814" cy="61078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40774" y="4681852"/>
              <a:ext cx="2801030" cy="52067"/>
              <a:chOff x="11240774" y="4681852"/>
              <a:chExt cx="2801030" cy="520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240774" y="4681852"/>
                <a:ext cx="2801030" cy="5206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62008" y="4941464"/>
              <a:ext cx="2733870" cy="11222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15169" y="3133894"/>
            <a:ext cx="3354730" cy="5050992"/>
            <a:chOff x="14515169" y="3133894"/>
            <a:chExt cx="3354730" cy="50509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515169" y="3133894"/>
              <a:ext cx="3354730" cy="5050992"/>
              <a:chOff x="14515169" y="3133894"/>
              <a:chExt cx="3354730" cy="505099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15169" y="3133894"/>
                <a:ext cx="3354730" cy="505099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20824" y="3730486"/>
              <a:ext cx="2501405" cy="61078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4830522" y="4666102"/>
              <a:ext cx="2772529" cy="51537"/>
              <a:chOff x="14830522" y="4666102"/>
              <a:chExt cx="2772529" cy="5153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30522" y="4666102"/>
                <a:ext cx="2772529" cy="5153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27262" y="4923071"/>
              <a:ext cx="2568800" cy="7673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56986" y="3133894"/>
            <a:ext cx="3379051" cy="5087610"/>
            <a:chOff x="7356986" y="3133894"/>
            <a:chExt cx="3379051" cy="508761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56986" y="3133894"/>
              <a:ext cx="3379051" cy="5087610"/>
              <a:chOff x="7356986" y="3133894"/>
              <a:chExt cx="3379051" cy="508761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356986" y="3133894"/>
                <a:ext cx="3379051" cy="508761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07257" y="3735166"/>
              <a:ext cx="2095890" cy="61078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650197" y="4677210"/>
              <a:ext cx="2792629" cy="51911"/>
              <a:chOff x="7650197" y="4677210"/>
              <a:chExt cx="2792629" cy="5191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650197" y="4677210"/>
                <a:ext cx="2792629" cy="5191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71367" y="4936039"/>
              <a:ext cx="2511368" cy="77286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5399" y="2716104"/>
            <a:ext cx="1131414" cy="103249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10542" y="2684504"/>
            <a:ext cx="1233651" cy="103248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87447" y="2648875"/>
            <a:ext cx="1233651" cy="104201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82180" y="2716104"/>
            <a:ext cx="1243175" cy="103248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633513" y="2716104"/>
            <a:ext cx="1233661" cy="10324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615" y="937347"/>
            <a:ext cx="1850903" cy="11339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29827" y="370086"/>
            <a:ext cx="14526039" cy="9545542"/>
            <a:chOff x="3029827" y="370086"/>
            <a:chExt cx="14526039" cy="95455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9827" y="370086"/>
              <a:ext cx="14526039" cy="9545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619" y="937343"/>
            <a:ext cx="4555552" cy="13750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6589" y="4151463"/>
            <a:ext cx="6171429" cy="3664028"/>
            <a:chOff x="686589" y="4151463"/>
            <a:chExt cx="6171429" cy="36640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589" y="4151463"/>
              <a:ext cx="6171429" cy="3664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6064" y="4089157"/>
            <a:ext cx="6171429" cy="3664028"/>
            <a:chOff x="7936064" y="4089157"/>
            <a:chExt cx="6171429" cy="3664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6064" y="4089157"/>
              <a:ext cx="6171429" cy="3664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75783" y="5005164"/>
            <a:ext cx="1695473" cy="1832014"/>
            <a:chOff x="15375783" y="5005164"/>
            <a:chExt cx="1695473" cy="183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386340" y="5988985"/>
              <a:ext cx="1684916" cy="848193"/>
              <a:chOff x="15386340" y="5988985"/>
              <a:chExt cx="1684916" cy="84819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86340" y="5988985"/>
                <a:ext cx="1684916" cy="8481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75783" y="5431635"/>
              <a:ext cx="1684916" cy="848193"/>
              <a:chOff x="15375783" y="5431635"/>
              <a:chExt cx="1684916" cy="8481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75783" y="5431635"/>
                <a:ext cx="1684916" cy="848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386340" y="5005164"/>
              <a:ext cx="1684916" cy="848193"/>
              <a:chOff x="15386340" y="5005164"/>
              <a:chExt cx="1684916" cy="848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86340" y="5005164"/>
                <a:ext cx="1684916" cy="84819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2058" y="7009869"/>
            <a:ext cx="2634452" cy="6309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8382" y="4269311"/>
            <a:ext cx="2392805" cy="6158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6413" y="4103845"/>
            <a:ext cx="2743614" cy="6158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77855" y="5715630"/>
            <a:ext cx="2546567" cy="6158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1551" y="5447776"/>
            <a:ext cx="2457871" cy="11666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076" y="5495392"/>
            <a:ext cx="2438290" cy="6309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6315" y="5495392"/>
            <a:ext cx="2778376" cy="6158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53840" y="4654774"/>
            <a:ext cx="2324205" cy="6309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1491" y="5715626"/>
            <a:ext cx="2281252" cy="6158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1072" y="5005164"/>
            <a:ext cx="1829506" cy="1832014"/>
            <a:chOff x="1051072" y="5005164"/>
            <a:chExt cx="1829506" cy="1832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072" y="5005164"/>
              <a:ext cx="1829506" cy="1832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52789" y="5005164"/>
            <a:ext cx="2055624" cy="1832014"/>
            <a:chOff x="2952789" y="5005164"/>
            <a:chExt cx="2055624" cy="18320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2789" y="5005164"/>
              <a:ext cx="2055624" cy="1832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83800" y="5422013"/>
            <a:ext cx="1120167" cy="1415164"/>
            <a:chOff x="5283800" y="5422013"/>
            <a:chExt cx="1120167" cy="14151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83800" y="5422013"/>
              <a:ext cx="1120167" cy="14151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8413" y="5983477"/>
            <a:ext cx="3565053" cy="715609"/>
            <a:chOff x="5008413" y="5983477"/>
            <a:chExt cx="3565053" cy="7156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8413" y="5983477"/>
              <a:ext cx="3565053" cy="7156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465" y="5142857"/>
            <a:ext cx="1341131" cy="1694320"/>
            <a:chOff x="8573465" y="5142857"/>
            <a:chExt cx="1341131" cy="16943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73465" y="5142857"/>
              <a:ext cx="1341131" cy="16943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1213" y="5142857"/>
            <a:ext cx="1341131" cy="1694320"/>
            <a:chOff x="10351213" y="5142857"/>
            <a:chExt cx="1341131" cy="16943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51213" y="5142857"/>
              <a:ext cx="1341131" cy="16943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63447" y="6501782"/>
            <a:ext cx="3565053" cy="715609"/>
            <a:chOff x="4963447" y="6501782"/>
            <a:chExt cx="3565053" cy="7156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4963447" y="6501782"/>
              <a:ext cx="3565053" cy="7156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10731" y="5563366"/>
            <a:ext cx="3565053" cy="715609"/>
            <a:chOff x="11810731" y="5563366"/>
            <a:chExt cx="3565053" cy="7156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10731" y="5563366"/>
              <a:ext cx="3565053" cy="715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39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705" y="1058991"/>
            <a:ext cx="3255646" cy="1143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30159" y="2969841"/>
            <a:ext cx="5072024" cy="5850887"/>
            <a:chOff x="9930159" y="2969841"/>
            <a:chExt cx="5072024" cy="5850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0159" y="2969841"/>
              <a:ext cx="5072024" cy="5850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84127" y="3020635"/>
            <a:ext cx="5072024" cy="5850887"/>
            <a:chOff x="3584127" y="3020635"/>
            <a:chExt cx="5072024" cy="5850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4127" y="3020635"/>
              <a:ext cx="5072024" cy="5850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0119" y="5185395"/>
            <a:ext cx="3841023" cy="1191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4833" y="3132018"/>
            <a:ext cx="1600282" cy="14964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8237" y="5134599"/>
            <a:ext cx="4339538" cy="21999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0865" y="3081224"/>
            <a:ext cx="1748225" cy="14964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6589" y="4849165"/>
            <a:ext cx="3328810" cy="1722508"/>
            <a:chOff x="686589" y="4849165"/>
            <a:chExt cx="3328810" cy="1722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589" y="4849165"/>
              <a:ext cx="3328810" cy="1722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3810" y="4872337"/>
            <a:ext cx="3240137" cy="1676623"/>
            <a:chOff x="9523810" y="4872337"/>
            <a:chExt cx="3240137" cy="1676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0" y="4872337"/>
              <a:ext cx="3240137" cy="1676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8705" y="4465465"/>
            <a:ext cx="1362182" cy="446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8882" y="4922488"/>
            <a:ext cx="2102059" cy="22526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6084" y="3784880"/>
            <a:ext cx="1715862" cy="9178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114" y="3731948"/>
            <a:ext cx="1759367" cy="9304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9591" y="4900687"/>
            <a:ext cx="2799183" cy="23142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05" y="1058991"/>
            <a:ext cx="3238083" cy="1367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5274" y="4431158"/>
            <a:ext cx="1393499" cy="458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4253" y="2563505"/>
            <a:ext cx="4780985" cy="5814623"/>
            <a:chOff x="4074253" y="2563505"/>
            <a:chExt cx="4780985" cy="58146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4253" y="2563505"/>
              <a:ext cx="4780985" cy="5814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92518" y="2563505"/>
            <a:ext cx="4780985" cy="5814623"/>
            <a:chOff x="12992518" y="2563505"/>
            <a:chExt cx="4780985" cy="5814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92518" y="2563505"/>
              <a:ext cx="4780985" cy="5814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38763" y="3467753"/>
            <a:ext cx="3964272" cy="39046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39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2791" y="4561077"/>
            <a:ext cx="3722074" cy="1166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705" y="1058991"/>
            <a:ext cx="5404264" cy="1168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4409" y="9041832"/>
            <a:ext cx="15752893" cy="35714"/>
            <a:chOff x="1264409" y="9041832"/>
            <a:chExt cx="15752893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409" y="9041832"/>
              <a:ext cx="1575289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8016" y="2643223"/>
            <a:ext cx="15769682" cy="5868909"/>
            <a:chOff x="1258016" y="2643223"/>
            <a:chExt cx="15769682" cy="5868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016" y="2643223"/>
              <a:ext cx="15769682" cy="58689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5869" y="3092707"/>
            <a:ext cx="7511982" cy="21177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55336" y="3357189"/>
            <a:ext cx="1021172" cy="680771"/>
            <a:chOff x="12155336" y="3357189"/>
            <a:chExt cx="1021172" cy="680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5336" y="3357189"/>
              <a:ext cx="1021172" cy="6807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0475" y="5465633"/>
            <a:ext cx="14812325" cy="2668314"/>
            <a:chOff x="1790475" y="5465633"/>
            <a:chExt cx="14812325" cy="26683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5" y="5465633"/>
              <a:ext cx="14812325" cy="2668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3086" y="5783916"/>
            <a:ext cx="13853823" cy="18835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35316" y="5142857"/>
            <a:ext cx="522644" cy="603006"/>
            <a:chOff x="8935316" y="5142857"/>
            <a:chExt cx="522644" cy="6030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5316" y="5142857"/>
              <a:ext cx="522644" cy="6030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60218" y="3357189"/>
            <a:ext cx="1021172" cy="680771"/>
            <a:chOff x="5060218" y="3357189"/>
            <a:chExt cx="1021172" cy="6807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060218" y="3357189"/>
              <a:ext cx="1021172" cy="680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39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6845" y="3274603"/>
            <a:ext cx="5072024" cy="5850887"/>
            <a:chOff x="6606845" y="3274603"/>
            <a:chExt cx="5072024" cy="585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6845" y="3274603"/>
              <a:ext cx="5072024" cy="5850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619" y="3274603"/>
            <a:ext cx="5072024" cy="5850887"/>
            <a:chOff x="1247619" y="3274603"/>
            <a:chExt cx="5072024" cy="5850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619" y="3274603"/>
              <a:ext cx="5072024" cy="58508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6020" y="4732297"/>
            <a:ext cx="3831499" cy="6577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5420" y="5818887"/>
            <a:ext cx="3642262" cy="19282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8325" y="3385986"/>
            <a:ext cx="1600015" cy="14761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4925" y="4732297"/>
            <a:ext cx="4175395" cy="657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5499" y="5729249"/>
            <a:ext cx="3964367" cy="2403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47551" y="3385986"/>
            <a:ext cx="1748101" cy="1476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04167" y="3274603"/>
            <a:ext cx="5072024" cy="5850887"/>
            <a:chOff x="12004167" y="3274603"/>
            <a:chExt cx="5072024" cy="5850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04167" y="3274603"/>
              <a:ext cx="5072024" cy="58508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0954" y="4732297"/>
            <a:ext cx="3451795" cy="657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3049" y="5729249"/>
            <a:ext cx="3669158" cy="968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777" y="3385986"/>
            <a:ext cx="1748101" cy="14761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4705" y="1058991"/>
            <a:ext cx="5403912" cy="11763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705" y="1058991"/>
            <a:ext cx="3238541" cy="1269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7619" y="5243323"/>
            <a:ext cx="14847544" cy="2394765"/>
            <a:chOff x="1247619" y="5243323"/>
            <a:chExt cx="14847544" cy="23947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619" y="5243323"/>
              <a:ext cx="14847544" cy="23947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8525" y="4713870"/>
            <a:ext cx="2295224" cy="5637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9134" y="7853445"/>
            <a:ext cx="2288472" cy="563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028" y="8318195"/>
            <a:ext cx="14825135" cy="1724527"/>
            <a:chOff x="1270028" y="8318195"/>
            <a:chExt cx="14825135" cy="17245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28" y="8318195"/>
              <a:ext cx="14825135" cy="1724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848" y="2563505"/>
            <a:ext cx="12646732" cy="1932534"/>
            <a:chOff x="1314848" y="2563505"/>
            <a:chExt cx="12646732" cy="19325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848" y="2563505"/>
              <a:ext cx="12646732" cy="19325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858" y="2098754"/>
            <a:ext cx="2139586" cy="563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7706" y="1544954"/>
            <a:ext cx="4932443" cy="563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3207" y="2518687"/>
            <a:ext cx="16954481" cy="6977698"/>
            <a:chOff x="643207" y="2518687"/>
            <a:chExt cx="16954481" cy="6977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07" y="2518687"/>
              <a:ext cx="16954481" cy="6977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4705" y="1058991"/>
            <a:ext cx="3238542" cy="13780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6845" y="3274603"/>
            <a:ext cx="5072024" cy="5850887"/>
            <a:chOff x="6606845" y="3274603"/>
            <a:chExt cx="5072024" cy="5850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6845" y="3274603"/>
              <a:ext cx="5072024" cy="5850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7619" y="3274603"/>
            <a:ext cx="5072024" cy="5850887"/>
            <a:chOff x="1247619" y="3274603"/>
            <a:chExt cx="5072024" cy="58508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619" y="3274603"/>
              <a:ext cx="5072024" cy="58508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6020" y="3562262"/>
            <a:ext cx="3247757" cy="59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5775" y="3562262"/>
            <a:ext cx="2694738" cy="590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04167" y="3274603"/>
            <a:ext cx="5072024" cy="5850887"/>
            <a:chOff x="12004167" y="3274603"/>
            <a:chExt cx="5072024" cy="5850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4167" y="3274603"/>
              <a:ext cx="5072024" cy="58508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2245" y="3562262"/>
            <a:ext cx="2680157" cy="657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43554" y="5142857"/>
            <a:ext cx="4393248" cy="2433641"/>
            <a:chOff x="12343554" y="5142857"/>
            <a:chExt cx="4393248" cy="24336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3554" y="5142857"/>
              <a:ext cx="4393248" cy="24336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2237" y="5142857"/>
            <a:ext cx="4476422" cy="2783235"/>
            <a:chOff x="6882237" y="5142857"/>
            <a:chExt cx="4476422" cy="27832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237" y="5142857"/>
              <a:ext cx="4476422" cy="2783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656" y="5142857"/>
            <a:ext cx="4487950" cy="2767462"/>
            <a:chOff x="1539656" y="5142857"/>
            <a:chExt cx="4487950" cy="27674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9656" y="5142857"/>
              <a:ext cx="4487950" cy="2767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61664" y="3447619"/>
            <a:ext cx="3719642" cy="5600000"/>
            <a:chOff x="5261664" y="3447619"/>
            <a:chExt cx="3719642" cy="56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1664" y="3447619"/>
              <a:ext cx="3719642" cy="5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5536" y="3161182"/>
            <a:ext cx="1611900" cy="1611900"/>
            <a:chOff x="6315536" y="3161182"/>
            <a:chExt cx="1611900" cy="1611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536" y="3161182"/>
              <a:ext cx="1611900" cy="16119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0125" y="5053677"/>
            <a:ext cx="2283367" cy="5047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2378" y="6271538"/>
            <a:ext cx="2269839" cy="23365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571" y="3447619"/>
            <a:ext cx="3719642" cy="5600000"/>
            <a:chOff x="1228571" y="3447619"/>
            <a:chExt cx="3719642" cy="560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571" y="3447619"/>
              <a:ext cx="3719642" cy="560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2443" y="3161182"/>
            <a:ext cx="1611900" cy="1611900"/>
            <a:chOff x="2282443" y="3161182"/>
            <a:chExt cx="1611900" cy="1611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443" y="3161182"/>
              <a:ext cx="1611900" cy="16119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8325" y="5053677"/>
            <a:ext cx="2202281" cy="5637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9283" y="6247838"/>
            <a:ext cx="2204230" cy="3499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3326" y="5867786"/>
            <a:ext cx="3074112" cy="57143"/>
            <a:chOff x="1563326" y="5867786"/>
            <a:chExt cx="3074112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26" y="5867786"/>
              <a:ext cx="3074112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8453" y="3447204"/>
            <a:ext cx="3719642" cy="5600415"/>
            <a:chOff x="13318453" y="3447204"/>
            <a:chExt cx="3719642" cy="56004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8453" y="3447204"/>
              <a:ext cx="3719642" cy="5600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2324" y="3161182"/>
            <a:ext cx="1611900" cy="1611900"/>
            <a:chOff x="14372324" y="3161182"/>
            <a:chExt cx="1611900" cy="16119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2324" y="3161182"/>
              <a:ext cx="1611900" cy="16119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6858" y="5053677"/>
            <a:ext cx="2216348" cy="5047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7235" y="6115426"/>
            <a:ext cx="1913611" cy="350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85360" y="3447204"/>
            <a:ext cx="3719642" cy="5600415"/>
            <a:chOff x="9285360" y="3447204"/>
            <a:chExt cx="3719642" cy="56004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85360" y="3447204"/>
              <a:ext cx="3719642" cy="56004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9231" y="3161182"/>
            <a:ext cx="1611900" cy="1611900"/>
            <a:chOff x="10339231" y="3161182"/>
            <a:chExt cx="1611900" cy="16119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9231" y="3161182"/>
              <a:ext cx="1611900" cy="16119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53811" y="5053677"/>
            <a:ext cx="2246414" cy="5047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1150" y="6172313"/>
            <a:ext cx="2294582" cy="11635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95095" y="5867786"/>
            <a:ext cx="3074112" cy="57143"/>
            <a:chOff x="5595095" y="5867786"/>
            <a:chExt cx="3074112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5095" y="5867786"/>
              <a:ext cx="3074112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8125" y="5768561"/>
            <a:ext cx="3074112" cy="57143"/>
            <a:chOff x="9608125" y="5768561"/>
            <a:chExt cx="3074112" cy="5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8125" y="5768561"/>
              <a:ext cx="3074112" cy="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63627" y="5711674"/>
            <a:ext cx="3074112" cy="57143"/>
            <a:chOff x="13663627" y="5711674"/>
            <a:chExt cx="3074112" cy="5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63627" y="5711674"/>
              <a:ext cx="3074112" cy="5714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4705" y="1058991"/>
            <a:ext cx="4198103" cy="21899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550014" y="3333333"/>
            <a:ext cx="1256521" cy="1256521"/>
            <a:chOff x="14550014" y="3333333"/>
            <a:chExt cx="1256521" cy="12565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50014" y="3333333"/>
              <a:ext cx="1256521" cy="1256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30758" y="3699487"/>
            <a:ext cx="895031" cy="605783"/>
            <a:chOff x="14730758" y="3699487"/>
            <a:chExt cx="895031" cy="60578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30758" y="3699487"/>
              <a:ext cx="895031" cy="6057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16921" y="3333333"/>
            <a:ext cx="1256521" cy="1256521"/>
            <a:chOff x="10516921" y="3333333"/>
            <a:chExt cx="1256521" cy="12565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16921" y="3333333"/>
              <a:ext cx="1256521" cy="12565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93225" y="3338871"/>
            <a:ext cx="1256521" cy="1256521"/>
            <a:chOff x="6493225" y="3338871"/>
            <a:chExt cx="1256521" cy="125652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3225" y="3338871"/>
              <a:ext cx="1256521" cy="12565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60132" y="3338871"/>
            <a:ext cx="1256521" cy="1256521"/>
            <a:chOff x="2460132" y="3338871"/>
            <a:chExt cx="1256521" cy="12565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60132" y="3338871"/>
              <a:ext cx="1256521" cy="12565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27244" y="3512240"/>
            <a:ext cx="835874" cy="866086"/>
            <a:chOff x="10727244" y="3512240"/>
            <a:chExt cx="835874" cy="8660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7244" y="3512240"/>
              <a:ext cx="835874" cy="8660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63501" y="3623296"/>
            <a:ext cx="715970" cy="706026"/>
            <a:chOff x="6763501" y="3623296"/>
            <a:chExt cx="715970" cy="70602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3501" y="3623296"/>
              <a:ext cx="715970" cy="70602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16778" y="3580952"/>
            <a:ext cx="717459" cy="807684"/>
            <a:chOff x="2716778" y="3580952"/>
            <a:chExt cx="717459" cy="80768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16778" y="3580952"/>
              <a:ext cx="717459" cy="807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3499" y="1756342"/>
            <a:ext cx="14458717" cy="6876927"/>
            <a:chOff x="1913499" y="1756342"/>
            <a:chExt cx="14458717" cy="6876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3499" y="1756342"/>
              <a:ext cx="14458717" cy="6876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70700" y="8890605"/>
            <a:ext cx="824773" cy="378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658" y="514907"/>
            <a:ext cx="3237951" cy="126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494" y="2303764"/>
            <a:ext cx="6848649" cy="5120351"/>
            <a:chOff x="1306494" y="2303764"/>
            <a:chExt cx="6848649" cy="5120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494" y="2303764"/>
              <a:ext cx="6848649" cy="5120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6494" y="2277790"/>
            <a:ext cx="6715029" cy="5400149"/>
            <a:chOff x="9506494" y="2277790"/>
            <a:chExt cx="6715029" cy="54001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6494" y="2277790"/>
              <a:ext cx="6715029" cy="54001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8788" y="7851645"/>
            <a:ext cx="1051763" cy="3783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97340" y="8090493"/>
            <a:ext cx="1229544" cy="378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2022-11-25T05:21:48Z</dcterms:created>
  <dcterms:modified xsi:type="dcterms:W3CDTF">2022-11-25T05:21:48Z</dcterms:modified>
</cp:coreProperties>
</file>